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7315200" cy="10972800"/>
  <p:notesSz cx="6858000" cy="9144000"/>
  <p:embeddedFontLst>
    <p:embeddedFont>
      <p:font typeface="Noto Sans" panose="020B0502040504020204" pitchFamily="34" charset="0"/>
      <p:regular r:id="rId20"/>
      <p:bold r:id="rId21"/>
      <p:italic r:id="rId22"/>
      <p:boldItalic r:id="rId23"/>
    </p:embeddedFont>
    <p:embeddedFont>
      <p:font typeface="Noto Sans ExtBd" panose="020B0502040504020204" pitchFamily="34" charset="0"/>
      <p:regular r:id="rId24"/>
      <p:bold r:id="rId25"/>
      <p:italic r:id="rId26"/>
      <p:boldItalic r:id="rId27"/>
    </p:embeddedFont>
    <p:embeddedFont>
      <p:font typeface="Noto Sans Med" panose="020B0502040504020204" pitchFamily="34" charset="0"/>
      <p:regular r:id="rId28"/>
      <p:italic r:id="rId29"/>
    </p:embeddedFont>
    <p:embeddedFont>
      <p:font typeface="Open Sans ExtraBold" pitchFamily="2" charset="0"/>
      <p:bold r:id="rId30"/>
      <p:italic r:id="rId31"/>
      <p:boldItalic r:id="rId32"/>
    </p:embeddedFont>
    <p:embeddedFont>
      <p:font typeface="Open Sans ExtraBold" pitchFamily="2" charset="0"/>
      <p:bold r:id="rId30"/>
      <p:italic r:id="rId31"/>
      <p:boldItalic r:id="rId32"/>
    </p:embeddedFont>
    <p:embeddedFont>
      <p:font typeface="Open Sans Light" panose="020B03060305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41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GlnedXGWXnBddT9c6yH/W/Dq+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94651"/>
  </p:normalViewPr>
  <p:slideViewPr>
    <p:cSldViewPr snapToGrid="0">
      <p:cViewPr varScale="1">
        <p:scale>
          <a:sx n="113" d="100"/>
          <a:sy n="113" d="100"/>
        </p:scale>
        <p:origin x="3344" y="496"/>
      </p:cViewPr>
      <p:guideLst>
        <p:guide orient="horz" pos="6441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00423" y="1143000"/>
            <a:ext cx="2057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07ca999a82_0_8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g307ca999a82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34db04b4f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3634db04b4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1973e7834_1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g341973e7834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1973e783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341973e78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1973e7834_1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341973e7834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1973e7834_1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341973e7834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1973e7834_1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341973e7834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1973e7834_1_2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341973e7834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34e95e07e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3634e95e07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308eb3b771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" name="Google Shape;35;g3308eb3b77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41973e7834_1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g341973e7834_1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41973e7834_1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g341973e7834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41973e7834_1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g341973e7834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1973e7834_1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g341973e7834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34db04b4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g3634db04b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34db04b4f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g3634db04b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34db04b4f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g3634db04b4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vy Ink">
  <p:cSld name="Heavy I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645460" y="6184704"/>
            <a:ext cx="17211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2"/>
          </p:nvPr>
        </p:nvSpPr>
        <p:spPr>
          <a:xfrm>
            <a:off x="2796988" y="6184704"/>
            <a:ext cx="17211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body" idx="3"/>
          </p:nvPr>
        </p:nvSpPr>
        <p:spPr>
          <a:xfrm>
            <a:off x="4948517" y="6184704"/>
            <a:ext cx="17211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645460" y="748145"/>
            <a:ext cx="6024300" cy="4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pen Sans Extra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4"/>
          </p:nvPr>
        </p:nvSpPr>
        <p:spPr>
          <a:xfrm>
            <a:off x="645460" y="8665935"/>
            <a:ext cx="12315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5"/>
          </p:nvPr>
        </p:nvSpPr>
        <p:spPr>
          <a:xfrm>
            <a:off x="645460" y="9227127"/>
            <a:ext cx="8607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6"/>
          </p:nvPr>
        </p:nvSpPr>
        <p:spPr>
          <a:xfrm>
            <a:off x="5809128" y="9227127"/>
            <a:ext cx="8607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45460" y="748145"/>
            <a:ext cx="6024300" cy="4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pen Sans ExtraBold"/>
              <a:buNone/>
              <a:defRPr sz="80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56">
          <p15:clr>
            <a:srgbClr val="F26B43"/>
          </p15:clr>
        </p15:guide>
        <p15:guide id="2" pos="136">
          <p15:clr>
            <a:srgbClr val="F26B43"/>
          </p15:clr>
        </p15:guide>
        <p15:guide id="3" pos="2304">
          <p15:clr>
            <a:srgbClr val="F26B43"/>
          </p15:clr>
        </p15:guide>
        <p15:guide id="4" pos="4472">
          <p15:clr>
            <a:srgbClr val="F26B43"/>
          </p15:clr>
        </p15:guide>
        <p15:guide id="5" orient="horz" pos="157">
          <p15:clr>
            <a:srgbClr val="F26B43"/>
          </p15:clr>
        </p15:guide>
        <p15:guide id="6" orient="horz" pos="6755">
          <p15:clr>
            <a:srgbClr val="F26B43"/>
          </p15:clr>
        </p15:guide>
        <p15:guide id="7" orient="horz" pos="3770">
          <p15:clr>
            <a:srgbClr val="F26B43"/>
          </p15:clr>
        </p15:guide>
        <p15:guide id="8" pos="407">
          <p15:clr>
            <a:srgbClr val="F26B43"/>
          </p15:clr>
        </p15:guide>
        <p15:guide id="9" pos="4201">
          <p15:clr>
            <a:srgbClr val="F26B43"/>
          </p15:clr>
        </p15:guide>
        <p15:guide id="10" orient="horz" pos="4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ykaJn7gaR3u6P7fzZX7soQ-qsEG8h1NGa37Tls8p55w/edit#slide=id.g341990efbec_0_12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ykaJn7gaR3u6P7fzZX7soQ-qsEG8h1NGa37Tls8p55w/edit#slide=id.g341990efbec_0_18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noto/specimen/Noto+Sa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07ca999a82_0_808"/>
          <p:cNvSpPr txBox="1">
            <a:spLocks noGrp="1"/>
          </p:cNvSpPr>
          <p:nvPr>
            <p:ph type="title"/>
          </p:nvPr>
        </p:nvSpPr>
        <p:spPr>
          <a:xfrm>
            <a:off x="645450" y="748150"/>
            <a:ext cx="6024300" cy="85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Noto Sans"/>
              <a:buNone/>
            </a:pPr>
            <a:r>
              <a:rPr lang="en-US" sz="7200">
                <a:solidFill>
                  <a:srgbClr val="1F4433"/>
                </a:solidFill>
                <a:latin typeface="Noto Sans"/>
                <a:ea typeface="Noto Sans"/>
                <a:cs typeface="Noto Sans"/>
                <a:sym typeface="Noto Sans"/>
              </a:rPr>
              <a:t>Public audit signage </a:t>
            </a:r>
            <a:endParaRPr sz="3600">
              <a:solidFill>
                <a:srgbClr val="1F44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Noto Sans"/>
              <a:buNone/>
            </a:pPr>
            <a:r>
              <a:rPr lang="en-US" sz="2400" b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8x12”</a:t>
            </a:r>
            <a:endParaRPr sz="2400" b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8000"/>
              <a:buFont typeface="Noto Sans"/>
              <a:buNone/>
            </a:pPr>
            <a:r>
              <a:rPr lang="en-US" sz="2400" b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Can be resized for printing at 12x18” or 24x36” (vertical signage)</a:t>
            </a:r>
            <a:endParaRPr sz="2400" b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2" name="Google Shape;32;g307ca999a82_0_808"/>
          <p:cNvSpPr txBox="1"/>
          <p:nvPr/>
        </p:nvSpPr>
        <p:spPr>
          <a:xfrm>
            <a:off x="645450" y="7966175"/>
            <a:ext cx="64410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2025 </a:t>
            </a:r>
            <a:endParaRPr sz="1200" b="0" i="0" u="none" strike="noStrike" cap="none" dirty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34db04b4f_0_15"/>
          <p:cNvSpPr/>
          <p:nvPr/>
        </p:nvSpPr>
        <p:spPr>
          <a:xfrm>
            <a:off x="348896" y="402229"/>
            <a:ext cx="6643500" cy="10196400"/>
          </a:xfrm>
          <a:prstGeom prst="roundRect">
            <a:avLst>
              <a:gd name="adj" fmla="val 6429"/>
            </a:avLst>
          </a:prstGeom>
          <a:solidFill>
            <a:srgbClr val="38761D"/>
          </a:solidFill>
          <a:ln w="2540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3634db04b4f_0_15"/>
          <p:cNvSpPr txBox="1"/>
          <p:nvPr/>
        </p:nvSpPr>
        <p:spPr>
          <a:xfrm rot="5400000">
            <a:off x="-1549025" y="3137350"/>
            <a:ext cx="10413300" cy="4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 b="0" i="0" u="none" strike="noStrike" cap="none">
                <a:solidFill>
                  <a:schemeClr val="lt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Ballot Duplication</a:t>
            </a:r>
            <a:endParaRPr sz="10000" b="0" i="0" u="none" strike="noStrike" cap="none">
              <a:solidFill>
                <a:schemeClr val="lt1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1973e7834_1_201"/>
          <p:cNvSpPr txBox="1"/>
          <p:nvPr/>
        </p:nvSpPr>
        <p:spPr>
          <a:xfrm>
            <a:off x="645450" y="748150"/>
            <a:ext cx="5163600" cy="85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4800" b="0" i="0" u="none" strike="noStrike" cap="none">
                <a:solidFill>
                  <a:srgbClr val="1F4433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Wall signs (informational)</a:t>
            </a:r>
            <a:endParaRPr sz="4800" b="0" i="0" u="none" strike="noStrike" cap="none">
              <a:solidFill>
                <a:srgbClr val="1F4433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1973e7834_0_0"/>
          <p:cNvSpPr txBox="1"/>
          <p:nvPr/>
        </p:nvSpPr>
        <p:spPr>
          <a:xfrm>
            <a:off x="1371600" y="10728047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Noto Sans Med"/>
                <a:ea typeface="Noto Sans Med"/>
                <a:cs typeface="Noto Sans Med"/>
                <a:sym typeface="Noto Sans Medium"/>
              </a:rPr>
              <a:t>Helper Text or Filename – Your Town, USA</a:t>
            </a:r>
            <a:endParaRPr sz="600" b="0" i="0" u="none" strike="noStrike" cap="none">
              <a:solidFill>
                <a:srgbClr val="000000"/>
              </a:solidFill>
              <a:latin typeface="Noto Sans Med"/>
              <a:ea typeface="Noto Sans Med"/>
              <a:cs typeface="Noto Sans Med"/>
              <a:sym typeface="Noto Sans Medium"/>
            </a:endParaRPr>
          </a:p>
        </p:txBody>
      </p:sp>
      <p:sp>
        <p:nvSpPr>
          <p:cNvPr id="97" name="Google Shape;97;g341973e7834_0_0"/>
          <p:cNvSpPr/>
          <p:nvPr/>
        </p:nvSpPr>
        <p:spPr>
          <a:xfrm>
            <a:off x="348896" y="402229"/>
            <a:ext cx="6643500" cy="10196400"/>
          </a:xfrm>
          <a:prstGeom prst="roundRect">
            <a:avLst>
              <a:gd name="adj" fmla="val 6429"/>
            </a:avLst>
          </a:prstGeom>
          <a:noFill/>
          <a:ln w="254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341973e7834_0_0"/>
          <p:cNvSpPr/>
          <p:nvPr/>
        </p:nvSpPr>
        <p:spPr>
          <a:xfrm>
            <a:off x="348894" y="374073"/>
            <a:ext cx="6617400" cy="4191600"/>
          </a:xfrm>
          <a:prstGeom prst="snip2SameRect">
            <a:avLst>
              <a:gd name="adj1" fmla="val 6918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341973e7834_0_0"/>
          <p:cNvSpPr txBox="1">
            <a:spLocks noGrp="1"/>
          </p:cNvSpPr>
          <p:nvPr>
            <p:ph type="title"/>
          </p:nvPr>
        </p:nvSpPr>
        <p:spPr>
          <a:xfrm>
            <a:off x="645449" y="748150"/>
            <a:ext cx="6453900" cy="3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4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>
                <a:latin typeface="Noto Sans ExtBd"/>
                <a:ea typeface="Noto Sans ExtBd"/>
                <a:cs typeface="Noto Sans ExtBd"/>
                <a:sym typeface="Noto Sans ExtraBold"/>
              </a:rPr>
              <a:t>Sign in</a:t>
            </a:r>
            <a:endParaRPr b="0"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  <p:sp>
        <p:nvSpPr>
          <p:cNvPr id="100" name="Google Shape;100;g341973e7834_0_0"/>
          <p:cNvSpPr txBox="1"/>
          <p:nvPr/>
        </p:nvSpPr>
        <p:spPr>
          <a:xfrm>
            <a:off x="2525435" y="4775391"/>
            <a:ext cx="4144500" cy="4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"/>
              <a:buChar char="●"/>
            </a:pPr>
            <a:r>
              <a:rPr lang="en-US" sz="3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Verify your credentials and political party</a:t>
            </a:r>
            <a:endParaRPr sz="35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marR="0" lvl="0" indent="-450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"/>
              <a:buChar char="●"/>
            </a:pPr>
            <a:r>
              <a:rPr lang="en-US" sz="3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Complete the oath </a:t>
            </a:r>
            <a:endParaRPr sz="35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marR="0" lvl="0" indent="-4508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500"/>
              <a:buFont typeface="Noto Sans"/>
              <a:buChar char="●"/>
            </a:pPr>
            <a:r>
              <a:rPr lang="en-US" sz="35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Receive access badges and bands</a:t>
            </a:r>
            <a:endParaRPr sz="35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01" name="Google Shape;101;g341973e783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459" y="4775891"/>
            <a:ext cx="1721223" cy="1721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41973e7834_0_0"/>
          <p:cNvSpPr/>
          <p:nvPr/>
        </p:nvSpPr>
        <p:spPr>
          <a:xfrm>
            <a:off x="3776350" y="9581025"/>
            <a:ext cx="2169600" cy="685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Jurisdiction Name</a:t>
            </a:r>
            <a:endParaRPr sz="1600" b="0" i="0" u="none" strike="noStrike" cap="non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3" name="Google Shape;103;g341973e7834_0_0"/>
          <p:cNvSpPr/>
          <p:nvPr/>
        </p:nvSpPr>
        <p:spPr>
          <a:xfrm>
            <a:off x="6022125" y="9581025"/>
            <a:ext cx="685800" cy="685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Seal Logo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1973e7834_1_9"/>
          <p:cNvSpPr/>
          <p:nvPr/>
        </p:nvSpPr>
        <p:spPr>
          <a:xfrm>
            <a:off x="348896" y="402229"/>
            <a:ext cx="6643500" cy="10196400"/>
          </a:xfrm>
          <a:prstGeom prst="roundRect">
            <a:avLst>
              <a:gd name="adj" fmla="val 6429"/>
            </a:avLst>
          </a:prstGeom>
          <a:noFill/>
          <a:ln w="254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341973e7834_1_9"/>
          <p:cNvSpPr txBox="1">
            <a:spLocks noGrp="1"/>
          </p:cNvSpPr>
          <p:nvPr>
            <p:ph type="title"/>
          </p:nvPr>
        </p:nvSpPr>
        <p:spPr>
          <a:xfrm>
            <a:off x="645449" y="748150"/>
            <a:ext cx="6643500" cy="4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"/>
              <a:buNone/>
            </a:pPr>
            <a:r>
              <a:rPr lang="en-US" sz="8500" b="0">
                <a:solidFill>
                  <a:schemeClr val="dk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Observers and Media area</a:t>
            </a:r>
            <a:endParaRPr sz="8800" b="0">
              <a:solidFill>
                <a:schemeClr val="dk1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  <p:sp>
        <p:nvSpPr>
          <p:cNvPr id="110" name="Google Shape;110;g341973e7834_1_9"/>
          <p:cNvSpPr txBox="1"/>
          <p:nvPr/>
        </p:nvSpPr>
        <p:spPr>
          <a:xfrm>
            <a:off x="2525435" y="6184691"/>
            <a:ext cx="41445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Name badge and </a:t>
            </a:r>
            <a:r>
              <a:rPr lang="en-US" sz="36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white</a:t>
            </a:r>
            <a:r>
              <a:rPr lang="en-US" sz="36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wristband required</a:t>
            </a:r>
            <a:endParaRPr sz="3200" b="0" i="0" u="none" strike="noStrike" cap="non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11" name="Google Shape;111;g341973e7834_1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125" y="6184700"/>
            <a:ext cx="1721226" cy="172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41973e7834_1_9"/>
          <p:cNvSpPr txBox="1"/>
          <p:nvPr/>
        </p:nvSpPr>
        <p:spPr>
          <a:xfrm>
            <a:off x="1371600" y="10728047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Noto Sans Med"/>
                <a:ea typeface="Noto Sans Med"/>
                <a:cs typeface="Noto Sans Med"/>
                <a:sym typeface="Noto Sans Medium"/>
              </a:rPr>
              <a:t>Helper Text or Filename – Your Town, USA</a:t>
            </a:r>
            <a:endParaRPr sz="600" b="0" i="0" u="none" strike="noStrike" cap="none">
              <a:solidFill>
                <a:srgbClr val="000000"/>
              </a:solidFill>
              <a:latin typeface="Noto Sans Med"/>
              <a:ea typeface="Noto Sans Med"/>
              <a:cs typeface="Noto Sans Med"/>
              <a:sym typeface="Noto Sans Medium"/>
            </a:endParaRPr>
          </a:p>
        </p:txBody>
      </p:sp>
      <p:cxnSp>
        <p:nvCxnSpPr>
          <p:cNvPr id="113" name="Google Shape;113;g341973e7834_1_9"/>
          <p:cNvCxnSpPr/>
          <p:nvPr/>
        </p:nvCxnSpPr>
        <p:spPr>
          <a:xfrm>
            <a:off x="323050" y="5825600"/>
            <a:ext cx="6676200" cy="0"/>
          </a:xfrm>
          <a:prstGeom prst="straightConnector1">
            <a:avLst/>
          </a:prstGeom>
          <a:noFill/>
          <a:ln w="2286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g341973e7834_1_9"/>
          <p:cNvSpPr/>
          <p:nvPr/>
        </p:nvSpPr>
        <p:spPr>
          <a:xfrm>
            <a:off x="3776350" y="9581025"/>
            <a:ext cx="2169600" cy="685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Jurisdiction Name</a:t>
            </a:r>
            <a:endParaRPr sz="1600" b="0" i="0" u="none" strike="noStrike" cap="non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15" name="Google Shape;115;g341973e7834_1_9"/>
          <p:cNvSpPr/>
          <p:nvPr/>
        </p:nvSpPr>
        <p:spPr>
          <a:xfrm>
            <a:off x="6022125" y="9581025"/>
            <a:ext cx="685800" cy="685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Seal Logo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1973e7834_1_227"/>
          <p:cNvSpPr txBox="1"/>
          <p:nvPr/>
        </p:nvSpPr>
        <p:spPr>
          <a:xfrm>
            <a:off x="645450" y="748150"/>
            <a:ext cx="6200100" cy="85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4800" b="0" i="0" u="none" strike="noStrike" cap="none">
                <a:solidFill>
                  <a:srgbClr val="1F4433"/>
                </a:solidFill>
                <a:latin typeface="Noto Sans"/>
                <a:ea typeface="Noto Sans"/>
                <a:cs typeface="Noto Sans"/>
                <a:sym typeface="Noto Sans"/>
              </a:rPr>
              <a:t>“Observer and media area” additional signage in 36x24” size:  </a:t>
            </a:r>
            <a:endParaRPr sz="4800" b="0" i="0" u="none" strike="noStrike" cap="none">
              <a:solidFill>
                <a:srgbClr val="1F44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4800" b="0" i="0" u="sng" strike="noStrike" cap="none">
                <a:solidFill>
                  <a:schemeClr val="hlink"/>
                </a:solidFill>
                <a:latin typeface="Noto Sans ExtBd"/>
                <a:ea typeface="Noto Sans ExtBd"/>
                <a:cs typeface="Noto Sans ExtBd"/>
                <a:sym typeface="Noto Sans ExtraBold"/>
                <a:hlinkClick r:id="rId3"/>
              </a:rPr>
              <a:t>Public audit signage 36x24  - DRAFT</a:t>
            </a:r>
            <a:r>
              <a:rPr lang="en-US" sz="4800" b="0" i="0" u="none" strike="noStrike" cap="none">
                <a:solidFill>
                  <a:srgbClr val="1F4433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1973e7834_1_233"/>
          <p:cNvSpPr/>
          <p:nvPr/>
        </p:nvSpPr>
        <p:spPr>
          <a:xfrm>
            <a:off x="348896" y="402229"/>
            <a:ext cx="6643500" cy="10196400"/>
          </a:xfrm>
          <a:prstGeom prst="roundRect">
            <a:avLst>
              <a:gd name="adj" fmla="val 6429"/>
            </a:avLst>
          </a:prstGeom>
          <a:noFill/>
          <a:ln w="2540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41973e7834_1_233"/>
          <p:cNvSpPr/>
          <p:nvPr/>
        </p:nvSpPr>
        <p:spPr>
          <a:xfrm>
            <a:off x="348900" y="374076"/>
            <a:ext cx="6617400" cy="5602200"/>
          </a:xfrm>
          <a:prstGeom prst="snip2SameRect">
            <a:avLst>
              <a:gd name="adj1" fmla="val 6918"/>
              <a:gd name="adj2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41973e7834_1_233"/>
          <p:cNvSpPr txBox="1">
            <a:spLocks noGrp="1"/>
          </p:cNvSpPr>
          <p:nvPr>
            <p:ph type="title"/>
          </p:nvPr>
        </p:nvSpPr>
        <p:spPr>
          <a:xfrm>
            <a:off x="645450" y="748150"/>
            <a:ext cx="6062400" cy="4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"/>
              <a:buNone/>
            </a:pPr>
            <a:r>
              <a:rPr lang="en-US" sz="8500" b="0">
                <a:latin typeface="Noto Sans ExtBd"/>
                <a:ea typeface="Noto Sans ExtBd"/>
                <a:cs typeface="Noto Sans ExtBd"/>
                <a:sym typeface="Noto Sans ExtraBold"/>
              </a:rPr>
              <a:t>Audit work area</a:t>
            </a:r>
            <a:endParaRPr sz="8800" b="0"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  <p:sp>
        <p:nvSpPr>
          <p:cNvPr id="128" name="Google Shape;128;g341973e7834_1_233"/>
          <p:cNvSpPr txBox="1"/>
          <p:nvPr/>
        </p:nvSpPr>
        <p:spPr>
          <a:xfrm>
            <a:off x="2525435" y="6184691"/>
            <a:ext cx="41445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Name badge and </a:t>
            </a:r>
            <a:r>
              <a:rPr lang="en-US" sz="3600" b="1" i="0" u="none" strike="noStrike" cap="none">
                <a:solidFill>
                  <a:srgbClr val="38761D"/>
                </a:solidFill>
                <a:latin typeface="Noto Sans"/>
                <a:ea typeface="Noto Sans"/>
                <a:cs typeface="Noto Sans"/>
                <a:sym typeface="Noto Sans"/>
              </a:rPr>
              <a:t>green</a:t>
            </a:r>
            <a:r>
              <a:rPr lang="en-US" sz="36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wristband required</a:t>
            </a:r>
            <a:endParaRPr sz="3200" b="0" i="0" u="none" strike="noStrike" cap="non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29" name="Google Shape;129;g341973e7834_1_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125" y="6184700"/>
            <a:ext cx="1721226" cy="172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41973e7834_1_233"/>
          <p:cNvSpPr txBox="1"/>
          <p:nvPr/>
        </p:nvSpPr>
        <p:spPr>
          <a:xfrm>
            <a:off x="1371600" y="10728047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Noto Sans Med"/>
                <a:ea typeface="Noto Sans Med"/>
                <a:cs typeface="Noto Sans Med"/>
                <a:sym typeface="Noto Sans Medium"/>
              </a:rPr>
              <a:t>Helper Text or Filename – Your Town, USA</a:t>
            </a:r>
            <a:endParaRPr sz="600" b="0" i="0" u="none" strike="noStrike" cap="none">
              <a:solidFill>
                <a:srgbClr val="000000"/>
              </a:solidFill>
              <a:latin typeface="Noto Sans Med"/>
              <a:ea typeface="Noto Sans Med"/>
              <a:cs typeface="Noto Sans Med"/>
              <a:sym typeface="Noto Sans Medium"/>
            </a:endParaRPr>
          </a:p>
        </p:txBody>
      </p:sp>
      <p:sp>
        <p:nvSpPr>
          <p:cNvPr id="131" name="Google Shape;131;g341973e7834_1_233"/>
          <p:cNvSpPr/>
          <p:nvPr/>
        </p:nvSpPr>
        <p:spPr>
          <a:xfrm>
            <a:off x="3776350" y="9581025"/>
            <a:ext cx="2169600" cy="685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Jurisdiction Name</a:t>
            </a:r>
            <a:endParaRPr sz="1600" b="0" i="0" u="none" strike="noStrike" cap="non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32" name="Google Shape;132;g341973e7834_1_233"/>
          <p:cNvSpPr/>
          <p:nvPr/>
        </p:nvSpPr>
        <p:spPr>
          <a:xfrm>
            <a:off x="6022125" y="9581025"/>
            <a:ext cx="685800" cy="685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Seal Logo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1973e7834_1_247"/>
          <p:cNvSpPr txBox="1"/>
          <p:nvPr/>
        </p:nvSpPr>
        <p:spPr>
          <a:xfrm>
            <a:off x="645450" y="748150"/>
            <a:ext cx="5163600" cy="85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4800" b="0" i="0" u="none" strike="noStrike" cap="none">
                <a:solidFill>
                  <a:srgbClr val="1F4433"/>
                </a:solidFill>
                <a:latin typeface="Noto Sans"/>
                <a:ea typeface="Noto Sans"/>
                <a:cs typeface="Noto Sans"/>
                <a:sym typeface="Noto Sans"/>
              </a:rPr>
              <a:t>“Audit work area” additional signage in 36x24” size:  </a:t>
            </a:r>
            <a:endParaRPr sz="4800" b="0" i="0" u="none" strike="noStrike" cap="none">
              <a:solidFill>
                <a:srgbClr val="1F44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4800" b="0" i="0" u="sng" strike="noStrike" cap="none">
                <a:solidFill>
                  <a:schemeClr val="hlink"/>
                </a:solidFill>
                <a:latin typeface="Noto Sans ExtBd"/>
                <a:ea typeface="Noto Sans ExtBd"/>
                <a:cs typeface="Noto Sans ExtBd"/>
                <a:sym typeface="Noto Sans ExtraBold"/>
                <a:hlinkClick r:id="rId3"/>
              </a:rPr>
              <a:t>Public audit signage 36x24  - DRAFT</a:t>
            </a:r>
            <a:r>
              <a:rPr lang="en-US" sz="4800" b="0" i="0" u="none" strike="noStrike" cap="none">
                <a:solidFill>
                  <a:srgbClr val="1F4433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34e95e07e_0_11"/>
          <p:cNvSpPr/>
          <p:nvPr/>
        </p:nvSpPr>
        <p:spPr>
          <a:xfrm>
            <a:off x="348896" y="402229"/>
            <a:ext cx="6643500" cy="10196400"/>
          </a:xfrm>
          <a:prstGeom prst="roundRect">
            <a:avLst>
              <a:gd name="adj" fmla="val 6429"/>
            </a:avLst>
          </a:prstGeom>
          <a:noFill/>
          <a:ln w="254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634e95e07e_0_11"/>
          <p:cNvSpPr/>
          <p:nvPr/>
        </p:nvSpPr>
        <p:spPr>
          <a:xfrm>
            <a:off x="348900" y="374076"/>
            <a:ext cx="6617400" cy="5602200"/>
          </a:xfrm>
          <a:prstGeom prst="snip2SameRect">
            <a:avLst>
              <a:gd name="adj1" fmla="val 6918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634e95e07e_0_11"/>
          <p:cNvSpPr txBox="1">
            <a:spLocks noGrp="1"/>
          </p:cNvSpPr>
          <p:nvPr>
            <p:ph type="title"/>
          </p:nvPr>
        </p:nvSpPr>
        <p:spPr>
          <a:xfrm>
            <a:off x="645450" y="748150"/>
            <a:ext cx="6062400" cy="4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"/>
              <a:buNone/>
            </a:pPr>
            <a:r>
              <a:rPr lang="en-US" sz="8300" b="0">
                <a:latin typeface="Noto Sans ExtBd"/>
                <a:ea typeface="Noto Sans ExtBd"/>
                <a:cs typeface="Noto Sans ExtBd"/>
                <a:sym typeface="Noto Sans ExtraBold"/>
              </a:rPr>
              <a:t>Ballot holding and storage</a:t>
            </a:r>
            <a:endParaRPr sz="8600" b="0"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  <p:sp>
        <p:nvSpPr>
          <p:cNvPr id="145" name="Google Shape;145;g3634e95e07e_0_11"/>
          <p:cNvSpPr txBox="1"/>
          <p:nvPr/>
        </p:nvSpPr>
        <p:spPr>
          <a:xfrm>
            <a:off x="607525" y="6184700"/>
            <a:ext cx="60624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Secure storage with video surveillance</a:t>
            </a:r>
            <a:endParaRPr sz="4000" b="0" i="0" u="none" strike="noStrike" cap="non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100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Only election office staff are allowed here</a:t>
            </a:r>
            <a:endParaRPr sz="4000" b="1" i="0" u="none" strike="noStrike" cap="non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6" name="Google Shape;146;g3634e95e07e_0_11"/>
          <p:cNvSpPr txBox="1"/>
          <p:nvPr/>
        </p:nvSpPr>
        <p:spPr>
          <a:xfrm>
            <a:off x="1371600" y="10728047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Noto Sans Med"/>
                <a:ea typeface="Noto Sans Med"/>
                <a:cs typeface="Noto Sans Med"/>
                <a:sym typeface="Noto Sans Medium"/>
              </a:rPr>
              <a:t>Helper Text or Filename – Your Town, USA</a:t>
            </a:r>
            <a:endParaRPr sz="600" b="0" i="0" u="none" strike="noStrike" cap="none">
              <a:solidFill>
                <a:srgbClr val="000000"/>
              </a:solidFill>
              <a:latin typeface="Noto Sans Med"/>
              <a:ea typeface="Noto Sans Med"/>
              <a:cs typeface="Noto Sans Med"/>
              <a:sym typeface="Noto Sans Medium"/>
            </a:endParaRPr>
          </a:p>
        </p:txBody>
      </p:sp>
      <p:sp>
        <p:nvSpPr>
          <p:cNvPr id="147" name="Google Shape;147;g3634e95e07e_0_11"/>
          <p:cNvSpPr/>
          <p:nvPr/>
        </p:nvSpPr>
        <p:spPr>
          <a:xfrm>
            <a:off x="3776350" y="9581025"/>
            <a:ext cx="2169600" cy="685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Jurisdiction Name</a:t>
            </a:r>
            <a:endParaRPr sz="1600" b="0" i="0" u="none" strike="noStrike" cap="non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8" name="Google Shape;148;g3634e95e07e_0_11"/>
          <p:cNvSpPr/>
          <p:nvPr/>
        </p:nvSpPr>
        <p:spPr>
          <a:xfrm>
            <a:off x="6022125" y="9581025"/>
            <a:ext cx="685800" cy="685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Seal Logo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308eb3b771_0_18"/>
          <p:cNvSpPr txBox="1"/>
          <p:nvPr/>
        </p:nvSpPr>
        <p:spPr>
          <a:xfrm>
            <a:off x="377203" y="1141925"/>
            <a:ext cx="63684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7"/>
              <a:buFont typeface="Arial"/>
              <a:buNone/>
            </a:pPr>
            <a:r>
              <a:rPr lang="en-US" sz="2547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Guidelines for editing the signage</a:t>
            </a:r>
            <a:endParaRPr sz="2547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8" name="Google Shape;38;g3308eb3b771_0_18"/>
          <p:cNvSpPr txBox="1"/>
          <p:nvPr/>
        </p:nvSpPr>
        <p:spPr>
          <a:xfrm>
            <a:off x="377200" y="1966950"/>
            <a:ext cx="6368400" cy="88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1912" marR="0" lvl="0" indent="-1219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Replace the seal with your own county or state seal</a:t>
            </a:r>
            <a:endParaRPr sz="18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21912" marR="0" lvl="0" indent="-12191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Be sure to update the design with your own county’s name and relevant dates</a:t>
            </a:r>
            <a:endParaRPr sz="18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21912" marR="0" lvl="0" indent="-12191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Change or switch out terms that your jurisdiction uses (for example, absentee voting instead vote by mail voting) </a:t>
            </a:r>
            <a:endParaRPr sz="18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21912" marR="0" lvl="0" indent="-12191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If your county’s website link does not fit the provided space at the bottom, work with your IT team to create a shortened or vanity URL that is simple and easy to remember.</a:t>
            </a:r>
            <a:endParaRPr sz="18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365737" marR="0" lvl="1" indent="-12191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E.g., vote.state.gov/register </a:t>
            </a:r>
            <a:r>
              <a:rPr lang="en-US" sz="1800" b="0" i="1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or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govote.state.gov</a:t>
            </a:r>
            <a:endParaRPr sz="18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21912" marR="0" lvl="0" indent="-12191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You can change the colors to better match your organization’s branding. If you do so, be sure there’s enough color contrast to make it accessible. </a:t>
            </a:r>
            <a:endParaRPr sz="18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21912" marR="0" lvl="0" indent="-12191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If you are having trouble editing design elements of the design (like the red bar on the top), on the PowerPoint menu, go to View &gt; Master &gt; Slide Master to make those changes.</a:t>
            </a:r>
            <a:endParaRPr sz="18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21912" marR="0" lvl="0" indent="-12191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This template uses the Noto Sans font family available through </a:t>
            </a:r>
            <a:r>
              <a:rPr lang="en-US" sz="1800" b="0" i="0" u="sng" strike="noStrike" cap="none">
                <a:solidFill>
                  <a:srgbClr val="0563C1"/>
                </a:solidFill>
                <a:latin typeface="Noto Sans"/>
                <a:ea typeface="Noto Sans"/>
                <a:cs typeface="Noto Sans"/>
                <a:sym typeface="No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Fonts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 Noto Sans is a legible font with robust language support. </a:t>
            </a:r>
            <a:endParaRPr sz="18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21912" marR="0" lvl="0" indent="-12191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Export the file as a PDF to get printed professionally. </a:t>
            </a:r>
            <a:endParaRPr sz="18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9" name="Google Shape;39;g3308eb3b771_0_18"/>
          <p:cNvSpPr txBox="1"/>
          <p:nvPr/>
        </p:nvSpPr>
        <p:spPr>
          <a:xfrm>
            <a:off x="4400550" y="0"/>
            <a:ext cx="2609700" cy="9141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Delete this slide when you finalize your design</a:t>
            </a:r>
            <a:endParaRPr sz="1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41973e7834_1_189"/>
          <p:cNvSpPr txBox="1"/>
          <p:nvPr/>
        </p:nvSpPr>
        <p:spPr>
          <a:xfrm>
            <a:off x="645450" y="748150"/>
            <a:ext cx="5163600" cy="85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4800" b="0" i="0" u="none" strike="noStrike" cap="none">
                <a:solidFill>
                  <a:srgbClr val="1F4433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Overhead signs (directional and informational)</a:t>
            </a:r>
            <a:endParaRPr sz="4800" b="0" i="0" u="none" strike="noStrike" cap="none">
              <a:solidFill>
                <a:srgbClr val="1F4433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41973e7834_1_176"/>
          <p:cNvSpPr/>
          <p:nvPr/>
        </p:nvSpPr>
        <p:spPr>
          <a:xfrm>
            <a:off x="348896" y="402229"/>
            <a:ext cx="6643500" cy="10196400"/>
          </a:xfrm>
          <a:prstGeom prst="roundRect">
            <a:avLst>
              <a:gd name="adj" fmla="val 6429"/>
            </a:avLst>
          </a:prstGeom>
          <a:solidFill>
            <a:schemeClr val="dk1"/>
          </a:solidFill>
          <a:ln w="254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g341973e7834_1_176"/>
          <p:cNvSpPr txBox="1"/>
          <p:nvPr/>
        </p:nvSpPr>
        <p:spPr>
          <a:xfrm rot="5400000">
            <a:off x="-1548425" y="3137300"/>
            <a:ext cx="10412100" cy="4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100" b="0" i="0" u="none" strike="noStrike" cap="none">
                <a:solidFill>
                  <a:schemeClr val="lt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Sign in</a:t>
            </a:r>
            <a:endParaRPr sz="11100" b="0" i="0" u="none" strike="noStrike" cap="none">
              <a:solidFill>
                <a:schemeClr val="lt1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1973e7834_1_180"/>
          <p:cNvSpPr/>
          <p:nvPr/>
        </p:nvSpPr>
        <p:spPr>
          <a:xfrm>
            <a:off x="348896" y="402229"/>
            <a:ext cx="6643500" cy="10196400"/>
          </a:xfrm>
          <a:prstGeom prst="roundRect">
            <a:avLst>
              <a:gd name="adj" fmla="val 6429"/>
            </a:avLst>
          </a:prstGeom>
          <a:noFill/>
          <a:ln w="254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341973e7834_1_180"/>
          <p:cNvSpPr txBox="1"/>
          <p:nvPr/>
        </p:nvSpPr>
        <p:spPr>
          <a:xfrm rot="5400000">
            <a:off x="-1568975" y="3117325"/>
            <a:ext cx="10453200" cy="4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 b="0" i="0" u="none" strike="noStrike" cap="none">
                <a:solidFill>
                  <a:schemeClr val="dk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Observers and Media</a:t>
            </a:r>
            <a:endParaRPr sz="10000" b="0" i="0" u="none" strike="noStrike" cap="none">
              <a:solidFill>
                <a:schemeClr val="dk1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1973e7834_1_184"/>
          <p:cNvSpPr/>
          <p:nvPr/>
        </p:nvSpPr>
        <p:spPr>
          <a:xfrm>
            <a:off x="348896" y="402229"/>
            <a:ext cx="6643500" cy="10196400"/>
          </a:xfrm>
          <a:prstGeom prst="roundRect">
            <a:avLst>
              <a:gd name="adj" fmla="val 6429"/>
            </a:avLst>
          </a:prstGeom>
          <a:solidFill>
            <a:srgbClr val="38761D"/>
          </a:solidFill>
          <a:ln w="2540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341973e7834_1_184"/>
          <p:cNvSpPr txBox="1"/>
          <p:nvPr/>
        </p:nvSpPr>
        <p:spPr>
          <a:xfrm rot="5400000">
            <a:off x="-1549025" y="3137350"/>
            <a:ext cx="10413300" cy="4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 b="0" i="0" u="none" strike="noStrike" cap="none">
                <a:solidFill>
                  <a:schemeClr val="lt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Sealed ballot containers</a:t>
            </a:r>
            <a:endParaRPr sz="10000" b="0" i="0" u="none" strike="noStrike" cap="none">
              <a:solidFill>
                <a:schemeClr val="lt1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34db04b4f_0_0"/>
          <p:cNvSpPr/>
          <p:nvPr/>
        </p:nvSpPr>
        <p:spPr>
          <a:xfrm>
            <a:off x="348896" y="402229"/>
            <a:ext cx="6643500" cy="10196400"/>
          </a:xfrm>
          <a:prstGeom prst="roundRect">
            <a:avLst>
              <a:gd name="adj" fmla="val 6429"/>
            </a:avLst>
          </a:prstGeom>
          <a:solidFill>
            <a:srgbClr val="38761D"/>
          </a:solidFill>
          <a:ln w="2540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3634db04b4f_0_0"/>
          <p:cNvSpPr txBox="1"/>
          <p:nvPr/>
        </p:nvSpPr>
        <p:spPr>
          <a:xfrm rot="5400000">
            <a:off x="-1549025" y="3137350"/>
            <a:ext cx="10413300" cy="4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 b="0" i="0" u="none" strike="noStrike" cap="none">
                <a:solidFill>
                  <a:schemeClr val="lt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Ballot Numbering </a:t>
            </a:r>
            <a:br>
              <a:rPr lang="en-US" sz="10000" b="0" i="0" u="none" strike="noStrike" cap="none">
                <a:solidFill>
                  <a:schemeClr val="lt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</a:br>
            <a:r>
              <a:rPr lang="en-US" sz="10000" b="0" i="0" u="none" strike="noStrike" cap="none">
                <a:solidFill>
                  <a:schemeClr val="lt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and Sorting</a:t>
            </a:r>
            <a:endParaRPr sz="10000" b="0" i="0" u="none" strike="noStrike" cap="none">
              <a:solidFill>
                <a:schemeClr val="lt1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34db04b4f_0_5"/>
          <p:cNvSpPr/>
          <p:nvPr/>
        </p:nvSpPr>
        <p:spPr>
          <a:xfrm>
            <a:off x="348896" y="402229"/>
            <a:ext cx="6643500" cy="10196400"/>
          </a:xfrm>
          <a:prstGeom prst="roundRect">
            <a:avLst>
              <a:gd name="adj" fmla="val 6429"/>
            </a:avLst>
          </a:prstGeom>
          <a:solidFill>
            <a:srgbClr val="38761D"/>
          </a:solidFill>
          <a:ln w="2540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3634db04b4f_0_5"/>
          <p:cNvSpPr txBox="1"/>
          <p:nvPr/>
        </p:nvSpPr>
        <p:spPr>
          <a:xfrm rot="5400000">
            <a:off x="-1549025" y="3137350"/>
            <a:ext cx="10413300" cy="4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 b="0" i="0" u="none" strike="noStrike" cap="none">
                <a:solidFill>
                  <a:schemeClr val="lt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Hand Tally Stations</a:t>
            </a:r>
            <a:endParaRPr sz="10000" b="0" i="0" u="none" strike="noStrike" cap="none">
              <a:solidFill>
                <a:schemeClr val="lt1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34db04b4f_0_10"/>
          <p:cNvSpPr/>
          <p:nvPr/>
        </p:nvSpPr>
        <p:spPr>
          <a:xfrm>
            <a:off x="348896" y="402229"/>
            <a:ext cx="6643500" cy="10196400"/>
          </a:xfrm>
          <a:prstGeom prst="roundRect">
            <a:avLst>
              <a:gd name="adj" fmla="val 6429"/>
            </a:avLst>
          </a:prstGeom>
          <a:solidFill>
            <a:srgbClr val="38761D"/>
          </a:solidFill>
          <a:ln w="2540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3634db04b4f_0_10"/>
          <p:cNvSpPr txBox="1"/>
          <p:nvPr/>
        </p:nvSpPr>
        <p:spPr>
          <a:xfrm rot="5400000">
            <a:off x="-1549025" y="3137350"/>
            <a:ext cx="10413300" cy="4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 b="0" i="0" u="none" strike="noStrike" cap="none">
                <a:solidFill>
                  <a:schemeClr val="lt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Completed Ballots &amp; Laptop Totals</a:t>
            </a:r>
            <a:endParaRPr sz="10000" b="0" i="0" u="none" strike="noStrike" cap="none">
              <a:solidFill>
                <a:schemeClr val="lt1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407</Words>
  <Application>Microsoft Macintosh PowerPoint</Application>
  <PresentationFormat>Custom</PresentationFormat>
  <Paragraphs>51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Noto Sans</vt:lpstr>
      <vt:lpstr>Arial</vt:lpstr>
      <vt:lpstr>Open Sans ExtraBold</vt:lpstr>
      <vt:lpstr>Noto Sans ExtBd</vt:lpstr>
      <vt:lpstr>Open Sans Light</vt:lpstr>
      <vt:lpstr>Calibri</vt:lpstr>
      <vt:lpstr>Open Sans ExtraBold</vt:lpstr>
      <vt:lpstr>Noto Sans Med</vt:lpstr>
      <vt:lpstr>Office Theme</vt:lpstr>
      <vt:lpstr>Public audit signage  8x12” Can be resized for printing at 12x18” or 24x36” (vertical signage)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 in</vt:lpstr>
      <vt:lpstr>Observers and Media area</vt:lpstr>
      <vt:lpstr>PowerPoint Presentation</vt:lpstr>
      <vt:lpstr>Audit work area</vt:lpstr>
      <vt:lpstr>PowerPoint Presentation</vt:lpstr>
      <vt:lpstr>Ballot holding and storage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audit signage  8x12” Can be resized for printing at 12x18” or 24x36” (vertical signage)</dc:title>
  <dc:creator>Pendlewinski Pendlewinski</dc:creator>
  <cp:lastModifiedBy>Kimberly Gail Losenara</cp:lastModifiedBy>
  <cp:revision>5</cp:revision>
  <dcterms:created xsi:type="dcterms:W3CDTF">2022-02-16T19:19:24Z</dcterms:created>
  <dcterms:modified xsi:type="dcterms:W3CDTF">2025-07-25T16:56:31Z</dcterms:modified>
</cp:coreProperties>
</file>