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4" Type="http://schemas.openxmlformats.org/package/2006/relationships/metadata/core-properties" Target="docProps/core.xml"/><Relationship Id="rId5" Type="http://schemas.openxmlformats.org/officeDocument/2006/relationships/extended-properties" Target="docProps/app.xml"/><Relationship Id="rId1" Type="http://schemas.microsoft.com/office/2011/relationships/webextensiontaskpanes" Target="ppt/webextensions/taskpanes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letter"/>
  <p:notesSz cx="6858000" cy="9144000"/>
  <p:defaultTextStyle>
    <a:defPPr>
      <a:defRPr lang="en-US"/>
    </a:defPPr>
    <a:lvl1pPr marL="0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1pPr>
    <a:lvl2pPr marL="384010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2pPr>
    <a:lvl3pPr marL="768019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3pPr>
    <a:lvl4pPr marL="1152029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4pPr>
    <a:lvl5pPr marL="1536038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5pPr>
    <a:lvl6pPr marL="1920048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6pPr>
    <a:lvl7pPr marL="2304058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7pPr>
    <a:lvl8pPr marL="2688067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8pPr>
    <a:lvl9pPr marL="3072077" algn="l" defTabSz="768019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 Chisnell" initials="D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534"/>
    <a:srgbClr val="00672C"/>
    <a:srgbClr val="824D20"/>
    <a:srgbClr val="624C91"/>
    <a:srgbClr val="00607A"/>
    <a:srgbClr val="9C3435"/>
    <a:srgbClr val="744C6E"/>
    <a:srgbClr val="0064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8627"/>
    <p:restoredTop sz="94690"/>
  </p:normalViewPr>
  <p:slideViewPr>
    <p:cSldViewPr snapToGrid="0" snapToObjects="1">
      <p:cViewPr>
        <p:scale>
          <a:sx n="110" d="100"/>
          <a:sy n="110" d="100"/>
        </p:scale>
        <p:origin x="1400" y="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CCC57-782C-2940-B6EF-E4D916836BF2}" type="datetimeFigureOut">
              <a:rPr lang="en-US" smtClean="0"/>
              <a:t>4/9/18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F9867-4698-1B4B-9C84-0213835A8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4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4010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8019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2029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6038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20048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4058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8067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2077" algn="l" defTabSz="76801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visor + Asst. Supervisor lay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53431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TextBox 8"/>
          <p:cNvSpPr txBox="1"/>
          <p:nvPr userDrawn="1"/>
        </p:nvSpPr>
        <p:spPr>
          <a:xfrm>
            <a:off x="158144" y="63775"/>
            <a:ext cx="3943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Supervisor</a:t>
            </a:r>
            <a:r>
              <a:rPr lang="en-US" sz="1400" b="1" baseline="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and assistant supervisors</a:t>
            </a:r>
            <a:endParaRPr lang="en-US" sz="14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623546"/>
            <a:ext cx="9144000" cy="250769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87883" y="3269594"/>
            <a:ext cx="6733910" cy="158144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5629015" y="3343016"/>
            <a:ext cx="6876289" cy="153680"/>
          </a:xfrm>
          <a:prstGeom prst="rect">
            <a:avLst/>
          </a:prstGeom>
          <a:solidFill>
            <a:srgbClr val="00672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8144" y="498917"/>
            <a:ext cx="8719638" cy="843746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672C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eck-in cle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453431"/>
          </a:xfrm>
          <a:prstGeom prst="rect">
            <a:avLst/>
          </a:prstGeom>
          <a:solidFill>
            <a:srgbClr val="A725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C3435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58144" y="101230"/>
            <a:ext cx="2709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Check-in clerks</a:t>
            </a:r>
            <a:endParaRPr lang="en-US" sz="14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623546"/>
            <a:ext cx="9144000" cy="250769"/>
          </a:xfrm>
          <a:prstGeom prst="rect">
            <a:avLst/>
          </a:prstGeom>
          <a:solidFill>
            <a:srgbClr val="A725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C3435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80971" y="3280970"/>
            <a:ext cx="6715621" cy="153680"/>
          </a:xfrm>
          <a:prstGeom prst="rect">
            <a:avLst/>
          </a:prstGeom>
          <a:solidFill>
            <a:srgbClr val="A725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C3435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5638159" y="3352160"/>
            <a:ext cx="6858002" cy="153680"/>
          </a:xfrm>
          <a:prstGeom prst="rect">
            <a:avLst/>
          </a:prstGeom>
          <a:solidFill>
            <a:srgbClr val="A7253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C3435"/>
              </a:solidFill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8144" y="498917"/>
            <a:ext cx="8719638" cy="843746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A72534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48759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llot cle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9144"/>
            <a:ext cx="9144000" cy="453431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C3435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58144" y="54631"/>
            <a:ext cx="2709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Ballot</a:t>
            </a:r>
            <a:r>
              <a:rPr lang="en-US" sz="1400" b="1" baseline="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clerks</a:t>
            </a:r>
            <a:endParaRPr lang="en-US" sz="14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623546"/>
            <a:ext cx="9144000" cy="250769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278739" y="3278738"/>
            <a:ext cx="6715621" cy="158144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5638160" y="3352162"/>
            <a:ext cx="6857999" cy="153680"/>
          </a:xfrm>
          <a:prstGeom prst="rect">
            <a:avLst/>
          </a:prstGeom>
          <a:solidFill>
            <a:srgbClr val="824D2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8144" y="498917"/>
            <a:ext cx="8719638" cy="843746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824D20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ting tech cle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8288"/>
            <a:ext cx="9144000" cy="453431"/>
          </a:xfrm>
          <a:prstGeom prst="rect">
            <a:avLst/>
          </a:prstGeom>
          <a:solidFill>
            <a:srgbClr val="624C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C343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58144" y="45487"/>
            <a:ext cx="2709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Voting tech clerks</a:t>
            </a:r>
            <a:endParaRPr lang="en-US" sz="14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623546"/>
            <a:ext cx="9144000" cy="250769"/>
          </a:xfrm>
          <a:prstGeom prst="rect">
            <a:avLst/>
          </a:prstGeom>
          <a:solidFill>
            <a:srgbClr val="624C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 rot="5400000">
            <a:off x="-3287883" y="3269594"/>
            <a:ext cx="6733910" cy="158144"/>
          </a:xfrm>
          <a:prstGeom prst="rect">
            <a:avLst/>
          </a:prstGeom>
          <a:solidFill>
            <a:srgbClr val="624C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5629015" y="3343016"/>
            <a:ext cx="6876289" cy="153680"/>
          </a:xfrm>
          <a:prstGeom prst="rect">
            <a:avLst/>
          </a:prstGeom>
          <a:solidFill>
            <a:srgbClr val="624C9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8144" y="498917"/>
            <a:ext cx="8719638" cy="843746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624C91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7537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ter Clerk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453431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>
            <a:off x="0" y="6623546"/>
            <a:ext cx="9144000" cy="250769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 rot="5400000">
            <a:off x="-3280971" y="3280970"/>
            <a:ext cx="6715621" cy="153680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5638159" y="3352160"/>
            <a:ext cx="6858001" cy="153680"/>
          </a:xfrm>
          <a:prstGeom prst="rect">
            <a:avLst/>
          </a:prstGeom>
          <a:solidFill>
            <a:srgbClr val="00607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58144" y="45487"/>
            <a:ext cx="2709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Greeter Clerk</a:t>
            </a:r>
            <a:endParaRPr lang="en-US" sz="14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8144" y="498917"/>
            <a:ext cx="8719638" cy="843746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607A"/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365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0A7E-C3E2-2C4D-9098-7075D3D26184}" type="datetimeFigureOut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DDFE-1255-6C4E-97D2-0B8841A3A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6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9" r:id="rId2"/>
    <p:sldLayoutId id="2147483671" r:id="rId3"/>
    <p:sldLayoutId id="2147483676" r:id="rId4"/>
    <p:sldLayoutId id="214748369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g"/><Relationship Id="rId12" Type="http://schemas.openxmlformats.org/officeDocument/2006/relationships/image" Target="../media/image11.jpg"/><Relationship Id="rId13" Type="http://schemas.openxmlformats.org/officeDocument/2006/relationships/image" Target="../media/image12.jpg"/><Relationship Id="rId14" Type="http://schemas.openxmlformats.org/officeDocument/2006/relationships/image" Target="../media/image13.jpg"/><Relationship Id="rId15" Type="http://schemas.openxmlformats.org/officeDocument/2006/relationships/image" Target="../media/image14.jpg"/><Relationship Id="rId16" Type="http://schemas.openxmlformats.org/officeDocument/2006/relationships/image" Target="../media/image15.jpg"/><Relationship Id="rId17" Type="http://schemas.openxmlformats.org/officeDocument/2006/relationships/image" Target="../media/image16.jpg"/><Relationship Id="rId18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9" Type="http://schemas.openxmlformats.org/officeDocument/2006/relationships/image" Target="../media/image8.jpg"/><Relationship Id="rId10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jpg"/><Relationship Id="rId12" Type="http://schemas.openxmlformats.org/officeDocument/2006/relationships/image" Target="../media/image16.jpg"/><Relationship Id="rId13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Relationship Id="rId6" Type="http://schemas.openxmlformats.org/officeDocument/2006/relationships/image" Target="../media/image4.jpg"/><Relationship Id="rId7" Type="http://schemas.openxmlformats.org/officeDocument/2006/relationships/image" Target="../media/image7.jpg"/><Relationship Id="rId8" Type="http://schemas.openxmlformats.org/officeDocument/2006/relationships/image" Target="../media/image3.jpg"/><Relationship Id="rId9" Type="http://schemas.openxmlformats.org/officeDocument/2006/relationships/image" Target="../media/image5.jpg"/><Relationship Id="rId10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12.jpg"/><Relationship Id="rId13" Type="http://schemas.openxmlformats.org/officeDocument/2006/relationships/image" Target="../media/image13.jpg"/><Relationship Id="rId14" Type="http://schemas.openxmlformats.org/officeDocument/2006/relationships/image" Target="../media/image14.jpg"/><Relationship Id="rId15" Type="http://schemas.openxmlformats.org/officeDocument/2006/relationships/image" Target="../media/image15.jpg"/><Relationship Id="rId16" Type="http://schemas.openxmlformats.org/officeDocument/2006/relationships/image" Target="../media/image2.jpg"/><Relationship Id="rId17" Type="http://schemas.openxmlformats.org/officeDocument/2006/relationships/image" Target="../media/image18.jpg"/><Relationship Id="rId18" Type="http://schemas.openxmlformats.org/officeDocument/2006/relationships/image" Target="../media/image16.jpg"/><Relationship Id="rId19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jpg"/><Relationship Id="rId10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4467163" y="1233668"/>
            <a:ext cx="118669" cy="538131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/>
          </a:p>
        </p:txBody>
      </p:sp>
      <p:sp>
        <p:nvSpPr>
          <p:cNvPr id="152" name="TextBox 151"/>
          <p:cNvSpPr txBox="1"/>
          <p:nvPr/>
        </p:nvSpPr>
        <p:spPr>
          <a:xfrm>
            <a:off x="342551" y="1130037"/>
            <a:ext cx="3482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Find these materials in the supply box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708106" y="1130037"/>
            <a:ext cx="3878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Find these materials </a:t>
            </a:r>
            <a:r>
              <a:rPr lang="en-US" sz="1400" b="1" dirty="0" smtClean="0"/>
              <a:t>in </a:t>
            </a:r>
            <a:r>
              <a:rPr lang="en-US" sz="1400" b="1" dirty="0"/>
              <a:t>the </a:t>
            </a:r>
            <a:r>
              <a:rPr lang="en-US" sz="1400" b="1" dirty="0">
                <a:solidFill>
                  <a:schemeClr val="accent2"/>
                </a:solidFill>
              </a:rPr>
              <a:t>orange canvas bag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996" y="1583143"/>
            <a:ext cx="2193158" cy="90724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697" y="1583143"/>
            <a:ext cx="1397933" cy="897942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1708820" y="2486730"/>
            <a:ext cx="13541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Supply box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075305" y="2486730"/>
            <a:ext cx="11437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Canvas bag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343" y="2911934"/>
            <a:ext cx="685626" cy="44754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041" y="3013534"/>
            <a:ext cx="473103" cy="345945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923" y="4115110"/>
            <a:ext cx="384466" cy="48629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53" y="2888025"/>
            <a:ext cx="113236" cy="471454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59" y="4132262"/>
            <a:ext cx="108424" cy="469141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054" y="4170762"/>
            <a:ext cx="171076" cy="430641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88" y="5500009"/>
            <a:ext cx="262167" cy="476753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973" y="5466961"/>
            <a:ext cx="780366" cy="509801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193" y="5350364"/>
            <a:ext cx="640798" cy="626398"/>
          </a:xfrm>
          <a:prstGeom prst="rect">
            <a:avLst/>
          </a:prstGeom>
        </p:spPr>
      </p:pic>
      <p:sp>
        <p:nvSpPr>
          <p:cNvPr id="95" name="TextBox 94"/>
          <p:cNvSpPr txBox="1"/>
          <p:nvPr/>
        </p:nvSpPr>
        <p:spPr>
          <a:xfrm>
            <a:off x="2879690" y="4637100"/>
            <a:ext cx="8661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 chargers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13390" y="3479838"/>
            <a:ext cx="1084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Network cables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13390" y="6031633"/>
            <a:ext cx="946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Surge protectors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608425" y="6031633"/>
            <a:ext cx="1150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printer cases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608425" y="3479838"/>
            <a:ext cx="1381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printers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879690" y="6031633"/>
            <a:ext cx="1104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 cases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608425" y="4637100"/>
            <a:ext cx="11438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power cables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13390" y="4637100"/>
            <a:ext cx="1060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USB cables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879690" y="3479838"/>
            <a:ext cx="8090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Opening the vote center before the polls open</a:t>
            </a:r>
            <a:endParaRPr lang="en-US" dirty="0"/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181" y="4037961"/>
            <a:ext cx="488715" cy="49853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027" y="5392816"/>
            <a:ext cx="414404" cy="307898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446" y="2845843"/>
            <a:ext cx="440506" cy="548278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240" y="5362251"/>
            <a:ext cx="369028" cy="369028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5189289" y="4570676"/>
            <a:ext cx="1363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Ballot envelopes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186143" y="3413414"/>
            <a:ext cx="1168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Voter guides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300141" y="5965209"/>
            <a:ext cx="664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Pens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189289" y="5965209"/>
            <a:ext cx="10806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labels</a:t>
            </a:r>
          </a:p>
        </p:txBody>
      </p:sp>
      <p:pic>
        <p:nvPicPr>
          <p:cNvPr id="115" name="Picture 11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289" y="4054139"/>
            <a:ext cx="532931" cy="480840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7421365" y="4570676"/>
            <a:ext cx="13457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smtClean="0"/>
              <a:t>American flag</a:t>
            </a:r>
            <a:endParaRPr lang="en-US" sz="1100" dirty="0"/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248" y="2888615"/>
            <a:ext cx="416721" cy="426862"/>
          </a:xfrm>
          <a:prstGeom prst="rect">
            <a:avLst/>
          </a:prstGeom>
        </p:spPr>
      </p:pic>
      <p:sp>
        <p:nvSpPr>
          <p:cNvPr id="118" name="TextBox 117"/>
          <p:cNvSpPr txBox="1"/>
          <p:nvPr/>
        </p:nvSpPr>
        <p:spPr>
          <a:xfrm>
            <a:off x="7300141" y="3413414"/>
            <a:ext cx="163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smtClean="0"/>
              <a:t>Ballot secrecy sleeves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877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73"/>
          <p:cNvSpPr/>
          <p:nvPr/>
        </p:nvSpPr>
        <p:spPr>
          <a:xfrm>
            <a:off x="4462566" y="4866606"/>
            <a:ext cx="1110785" cy="1110785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 dirty="0"/>
          </a:p>
        </p:txBody>
      </p:sp>
      <p:cxnSp>
        <p:nvCxnSpPr>
          <p:cNvPr id="131" name="Straight Connector 130"/>
          <p:cNvCxnSpPr/>
          <p:nvPr/>
        </p:nvCxnSpPr>
        <p:spPr>
          <a:xfrm flipV="1">
            <a:off x="7550866" y="4551849"/>
            <a:ext cx="291826" cy="427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2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How to set up the check-in table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1510837" y="2661311"/>
            <a:ext cx="6040029" cy="215702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/>
          </a:p>
        </p:txBody>
      </p:sp>
      <p:sp>
        <p:nvSpPr>
          <p:cNvPr id="6" name="Oval 5"/>
          <p:cNvSpPr/>
          <p:nvPr/>
        </p:nvSpPr>
        <p:spPr>
          <a:xfrm>
            <a:off x="1930832" y="1288016"/>
            <a:ext cx="1110785" cy="1110785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 dirty="0">
              <a:solidFill>
                <a:srgbClr val="FF0000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7807650" y="3929056"/>
            <a:ext cx="1110785" cy="1110785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 dirty="0"/>
          </a:p>
        </p:txBody>
      </p:sp>
      <p:sp>
        <p:nvSpPr>
          <p:cNvPr id="164" name="Oval 163"/>
          <p:cNvSpPr/>
          <p:nvPr/>
        </p:nvSpPr>
        <p:spPr>
          <a:xfrm>
            <a:off x="6317896" y="1288016"/>
            <a:ext cx="1110785" cy="1110785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 dirty="0"/>
          </a:p>
        </p:txBody>
      </p:sp>
      <p:cxnSp>
        <p:nvCxnSpPr>
          <p:cNvPr id="165" name="Straight Connector 164"/>
          <p:cNvCxnSpPr/>
          <p:nvPr/>
        </p:nvCxnSpPr>
        <p:spPr>
          <a:xfrm flipV="1">
            <a:off x="6822279" y="2415452"/>
            <a:ext cx="0" cy="12552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041" y="2882292"/>
            <a:ext cx="440506" cy="54827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24" y="2983627"/>
            <a:ext cx="198003" cy="19800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928" y="3165171"/>
            <a:ext cx="198003" cy="19800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151" y="2877756"/>
            <a:ext cx="440506" cy="54827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261" y="2882292"/>
            <a:ext cx="440506" cy="54827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372" y="2877756"/>
            <a:ext cx="440506" cy="548278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199" y="2900341"/>
            <a:ext cx="198003" cy="198003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903" y="3081885"/>
            <a:ext cx="198003" cy="19800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485" y="2923019"/>
            <a:ext cx="198003" cy="19800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645" y="3764139"/>
            <a:ext cx="273238" cy="278727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152" y="3864546"/>
            <a:ext cx="244187" cy="181429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547" y="4213293"/>
            <a:ext cx="380380" cy="278144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917" y="4223608"/>
            <a:ext cx="75240" cy="325558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949" y="4075017"/>
            <a:ext cx="685626" cy="447545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633" y="4075017"/>
            <a:ext cx="685626" cy="44754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624" y="4075017"/>
            <a:ext cx="685626" cy="44754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44" y="4209069"/>
            <a:ext cx="246480" cy="311761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969" y="4183380"/>
            <a:ext cx="246480" cy="311761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592" y="4186084"/>
            <a:ext cx="246480" cy="311761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089" y="4225011"/>
            <a:ext cx="380380" cy="278144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262" y="4200343"/>
            <a:ext cx="380380" cy="278144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659" y="4209069"/>
            <a:ext cx="75240" cy="325558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903" y="4215793"/>
            <a:ext cx="75240" cy="325558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927" y="5032946"/>
            <a:ext cx="219673" cy="399476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54" y="4242030"/>
            <a:ext cx="84981" cy="213917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909" y="4308645"/>
            <a:ext cx="84981" cy="213917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779" y="3858403"/>
            <a:ext cx="244187" cy="181429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95" y="3864546"/>
            <a:ext cx="244187" cy="181429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646" y="3764139"/>
            <a:ext cx="273238" cy="278727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00" y="3764139"/>
            <a:ext cx="273238" cy="278727"/>
          </a:xfrm>
          <a:prstGeom prst="rect">
            <a:avLst/>
          </a:prstGeom>
        </p:spPr>
      </p:pic>
      <p:sp>
        <p:nvSpPr>
          <p:cNvPr id="153" name="Oval 152"/>
          <p:cNvSpPr/>
          <p:nvPr/>
        </p:nvSpPr>
        <p:spPr>
          <a:xfrm>
            <a:off x="316209" y="3871555"/>
            <a:ext cx="1110785" cy="1110785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 dirty="0"/>
          </a:p>
        </p:txBody>
      </p:sp>
      <p:pic>
        <p:nvPicPr>
          <p:cNvPr id="94" name="Picture 9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33" y="4017012"/>
            <a:ext cx="389602" cy="492789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710" y="1502236"/>
            <a:ext cx="369028" cy="369028"/>
          </a:xfrm>
          <a:prstGeom prst="rect">
            <a:avLst/>
          </a:prstGeom>
        </p:spPr>
      </p:pic>
      <p:sp>
        <p:nvSpPr>
          <p:cNvPr id="112" name="TextBox 111"/>
          <p:cNvSpPr txBox="1"/>
          <p:nvPr/>
        </p:nvSpPr>
        <p:spPr>
          <a:xfrm>
            <a:off x="2161893" y="1997256"/>
            <a:ext cx="664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Pens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930" y="1408241"/>
            <a:ext cx="488715" cy="498533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6363519" y="1898024"/>
            <a:ext cx="11395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Ballot envelopes</a:t>
            </a:r>
          </a:p>
        </p:txBody>
      </p:sp>
      <p:pic>
        <p:nvPicPr>
          <p:cNvPr id="116" name="Picture 1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82" y="4412107"/>
            <a:ext cx="84981" cy="213917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963" y="4069121"/>
            <a:ext cx="171076" cy="430641"/>
          </a:xfrm>
          <a:prstGeom prst="rect">
            <a:avLst/>
          </a:prstGeom>
        </p:spPr>
      </p:pic>
      <p:sp>
        <p:nvSpPr>
          <p:cNvPr id="118" name="TextBox 117"/>
          <p:cNvSpPr txBox="1"/>
          <p:nvPr/>
        </p:nvSpPr>
        <p:spPr>
          <a:xfrm>
            <a:off x="7856128" y="4527320"/>
            <a:ext cx="1115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power cables</a:t>
            </a:r>
          </a:p>
        </p:txBody>
      </p:sp>
      <p:sp>
        <p:nvSpPr>
          <p:cNvPr id="149" name="Oval 148"/>
          <p:cNvSpPr/>
          <p:nvPr/>
        </p:nvSpPr>
        <p:spPr>
          <a:xfrm>
            <a:off x="4873463" y="1288016"/>
            <a:ext cx="1110785" cy="1110785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 dirty="0"/>
          </a:p>
        </p:txBody>
      </p:sp>
      <p:pic>
        <p:nvPicPr>
          <p:cNvPr id="119" name="Picture 1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96" y="1473481"/>
            <a:ext cx="414404" cy="307898"/>
          </a:xfrm>
          <a:prstGeom prst="rect">
            <a:avLst/>
          </a:prstGeom>
        </p:spPr>
      </p:pic>
      <p:sp>
        <p:nvSpPr>
          <p:cNvPr id="120" name="TextBox 119"/>
          <p:cNvSpPr txBox="1"/>
          <p:nvPr/>
        </p:nvSpPr>
        <p:spPr>
          <a:xfrm>
            <a:off x="4915418" y="1909380"/>
            <a:ext cx="1105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labels</a:t>
            </a:r>
          </a:p>
        </p:txBody>
      </p:sp>
      <p:cxnSp>
        <p:nvCxnSpPr>
          <p:cNvPr id="121" name="Straight Connector 120"/>
          <p:cNvCxnSpPr/>
          <p:nvPr/>
        </p:nvCxnSpPr>
        <p:spPr>
          <a:xfrm flipV="1">
            <a:off x="2414554" y="2398802"/>
            <a:ext cx="0" cy="5015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1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053" y="4985192"/>
            <a:ext cx="108424" cy="469141"/>
          </a:xfrm>
          <a:prstGeom prst="rect">
            <a:avLst/>
          </a:prstGeom>
        </p:spPr>
      </p:pic>
      <p:sp>
        <p:nvSpPr>
          <p:cNvPr id="123" name="TextBox 122"/>
          <p:cNvSpPr txBox="1"/>
          <p:nvPr/>
        </p:nvSpPr>
        <p:spPr>
          <a:xfrm>
            <a:off x="4582073" y="5527876"/>
            <a:ext cx="1022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USB </a:t>
            </a:r>
            <a:r>
              <a:rPr lang="en-US" sz="1100" dirty="0" smtClean="0"/>
              <a:t>cable</a:t>
            </a:r>
            <a:endParaRPr lang="en-US" sz="1100" dirty="0"/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5005169" y="4636654"/>
            <a:ext cx="0" cy="2122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2079057" y="4546611"/>
            <a:ext cx="808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080349" y="4546611"/>
            <a:ext cx="12433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printer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428608" y="5467792"/>
            <a:ext cx="12659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Surge protector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745505" y="3431280"/>
            <a:ext cx="1108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Voter guides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86983" y="4511946"/>
            <a:ext cx="11896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 chargers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142" y="2899160"/>
            <a:ext cx="532931" cy="480840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3948249" y="3454846"/>
            <a:ext cx="1298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smtClean="0"/>
              <a:t>American flag</a:t>
            </a:r>
            <a:endParaRPr lang="en-US" sz="1100" dirty="0"/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5368052" y="2426468"/>
            <a:ext cx="0" cy="12552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879" y="3204309"/>
            <a:ext cx="416721" cy="42686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330" y="3204309"/>
            <a:ext cx="416721" cy="426862"/>
          </a:xfrm>
          <a:prstGeom prst="rect">
            <a:avLst/>
          </a:prstGeom>
        </p:spPr>
      </p:pic>
      <p:cxnSp>
        <p:nvCxnSpPr>
          <p:cNvPr id="73" name="Straight Connector 72"/>
          <p:cNvCxnSpPr/>
          <p:nvPr/>
        </p:nvCxnSpPr>
        <p:spPr>
          <a:xfrm flipV="1">
            <a:off x="1421528" y="4376126"/>
            <a:ext cx="291826" cy="427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545528" y="3578979"/>
            <a:ext cx="9888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Ballot secrecy sleeves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5545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Closing the vote center after the election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128826" y="1092200"/>
            <a:ext cx="92416" cy="55311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106" y="1679738"/>
            <a:ext cx="685626" cy="44754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804" y="1735883"/>
            <a:ext cx="473103" cy="34594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686" y="2837459"/>
            <a:ext cx="384466" cy="48629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16" y="1610374"/>
            <a:ext cx="113236" cy="47145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22" y="2854611"/>
            <a:ext cx="108424" cy="469141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817" y="2893111"/>
            <a:ext cx="171076" cy="43064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51" y="4222358"/>
            <a:ext cx="262167" cy="47675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736" y="4189310"/>
            <a:ext cx="780366" cy="509801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56" y="4072713"/>
            <a:ext cx="640798" cy="62639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42" y="5358816"/>
            <a:ext cx="2193158" cy="90724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795" y="2826734"/>
            <a:ext cx="488715" cy="49853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641" y="4181589"/>
            <a:ext cx="414404" cy="307898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060" y="1634616"/>
            <a:ext cx="440506" cy="54827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075" y="4151024"/>
            <a:ext cx="369028" cy="369028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2796453" y="3359449"/>
            <a:ext cx="8661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 chargers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30153" y="2202187"/>
            <a:ext cx="1084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Network cables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30153" y="4753982"/>
            <a:ext cx="946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Surge protectors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525188" y="4753982"/>
            <a:ext cx="1150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printer cases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25188" y="2202187"/>
            <a:ext cx="1381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printers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796453" y="4753982"/>
            <a:ext cx="1104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 cases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525188" y="3359449"/>
            <a:ext cx="11438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power cables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0153" y="3359449"/>
            <a:ext cx="10601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USB cables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796453" y="2202187"/>
            <a:ext cx="8090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Laptops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559695" y="6307039"/>
            <a:ext cx="10808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Supply box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475923" y="3359449"/>
            <a:ext cx="1363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Ballot envelopes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472777" y="2202187"/>
            <a:ext cx="1168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Voter guides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133440" y="4753982"/>
            <a:ext cx="664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Pens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475923" y="4753982"/>
            <a:ext cx="10806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err="1"/>
              <a:t>Dymo</a:t>
            </a:r>
            <a:r>
              <a:rPr lang="en-US" sz="1100" dirty="0"/>
              <a:t> labels</a:t>
            </a:r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226" y="5368115"/>
            <a:ext cx="1397933" cy="897942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4909397" y="6307039"/>
            <a:ext cx="1223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Canvas bag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956" y="5371688"/>
            <a:ext cx="1426668" cy="894369"/>
          </a:xfrm>
          <a:prstGeom prst="rect">
            <a:avLst/>
          </a:prstGeom>
        </p:spPr>
      </p:pic>
      <p:sp>
        <p:nvSpPr>
          <p:cNvPr id="92" name="TextBox 91"/>
          <p:cNvSpPr txBox="1"/>
          <p:nvPr/>
        </p:nvSpPr>
        <p:spPr>
          <a:xfrm>
            <a:off x="7183732" y="6307039"/>
            <a:ext cx="1535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/>
              <a:t>Cardboard box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766265" y="1091208"/>
            <a:ext cx="93498" cy="55321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/>
          </a:p>
        </p:txBody>
      </p:sp>
      <p:sp>
        <p:nvSpPr>
          <p:cNvPr id="108" name="TextBox 107"/>
          <p:cNvSpPr txBox="1"/>
          <p:nvPr/>
        </p:nvSpPr>
        <p:spPr>
          <a:xfrm>
            <a:off x="6860897" y="1004858"/>
            <a:ext cx="2047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Pack these materials into a cardboard box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2551" y="1004858"/>
            <a:ext cx="3128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Pack these </a:t>
            </a:r>
            <a:r>
              <a:rPr lang="en-US" sz="1400" b="1" dirty="0"/>
              <a:t>materials in the supply box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331155" y="1004858"/>
            <a:ext cx="2529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Pack these </a:t>
            </a:r>
            <a:r>
              <a:rPr lang="en-US" sz="1400" b="1" dirty="0"/>
              <a:t>materials into the </a:t>
            </a:r>
            <a:r>
              <a:rPr lang="en-US" sz="1400" b="1" dirty="0">
                <a:solidFill>
                  <a:schemeClr val="accent2"/>
                </a:solidFill>
              </a:rPr>
              <a:t>orange canvas bag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124" y="2842912"/>
            <a:ext cx="532931" cy="48084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7133440" y="3359449"/>
            <a:ext cx="13457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smtClean="0"/>
              <a:t>American flag</a:t>
            </a:r>
            <a:endParaRPr lang="en-US" sz="1100" dirty="0"/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083" y="1677388"/>
            <a:ext cx="416721" cy="426862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7133440" y="2202187"/>
            <a:ext cx="16356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q"/>
            </a:pPr>
            <a:r>
              <a:rPr lang="en-US" sz="1100" dirty="0" smtClean="0"/>
              <a:t>Ballot secrecy sleeves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02305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3304CCD-B3BE-2E47-A1AD-B28538C13550}">
  <we:reference id="wa104178141" version="3.1.2.28" store="en-US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3537</TotalTime>
  <Words>155</Words>
  <Application>Microsoft Macintosh PowerPoint</Application>
  <PresentationFormat>Letter Paper (8.5x11 in)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Maggie Ollove</cp:lastModifiedBy>
  <cp:revision>227</cp:revision>
  <cp:lastPrinted>2018-04-06T20:28:52Z</cp:lastPrinted>
  <dcterms:created xsi:type="dcterms:W3CDTF">2017-10-26T18:36:32Z</dcterms:created>
  <dcterms:modified xsi:type="dcterms:W3CDTF">2018-04-09T18:35:18Z</dcterms:modified>
</cp:coreProperties>
</file>